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актуальные вопросы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РФ. О возможностях мобильного приложения ФНС России «Проверка чека» и платформы «Честный знак».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февраля 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-семинар 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площадке «Север-пресс» </a:t>
            </a:r>
          </a:p>
          <a:p>
            <a:pPr marL="0" indent="0" algn="ctr">
              <a:buNone/>
            </a:pP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 по декларированию доходов, полученных в 2023 году. 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алоговые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льготы, при налогообложении имущества организаций за налоговый период 2023 года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овая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процедура  предоставления социальных налоговых вычетов с 2024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услуги, предоставляемые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МФЦ.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2208</TotalTime>
  <Words>79</Words>
  <Application>Microsoft Office PowerPoint</Application>
  <PresentationFormat>Лист A4 (210x297 мм)</PresentationFormat>
  <Paragraphs>31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270</cp:revision>
  <cp:lastPrinted>2023-03-24T03:51:23Z</cp:lastPrinted>
  <dcterms:created xsi:type="dcterms:W3CDTF">2020-04-10T13:09:37Z</dcterms:created>
  <dcterms:modified xsi:type="dcterms:W3CDTF">2024-02-26T04:56:17Z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